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16" r:id="rId27"/>
    <p:sldId id="335" r:id="rId28"/>
    <p:sldId id="331" r:id="rId29"/>
    <p:sldId id="332" r:id="rId30"/>
    <p:sldId id="333" r:id="rId31"/>
    <p:sldId id="334" r:id="rId32"/>
    <p:sldId id="279" r:id="rId33"/>
    <p:sldId id="280" r:id="rId34"/>
    <p:sldId id="281" r:id="rId35"/>
    <p:sldId id="282" r:id="rId36"/>
    <p:sldId id="343" r:id="rId37"/>
    <p:sldId id="344" r:id="rId38"/>
    <p:sldId id="345" r:id="rId39"/>
    <p:sldId id="283" r:id="rId40"/>
    <p:sldId id="362" r:id="rId41"/>
    <p:sldId id="356" r:id="rId42"/>
    <p:sldId id="357" r:id="rId43"/>
    <p:sldId id="358" r:id="rId44"/>
    <p:sldId id="310" r:id="rId45"/>
    <p:sldId id="286" r:id="rId46"/>
    <p:sldId id="287" r:id="rId47"/>
    <p:sldId id="288" r:id="rId48"/>
    <p:sldId id="289" r:id="rId49"/>
    <p:sldId id="409" r:id="rId50"/>
    <p:sldId id="415" r:id="rId51"/>
    <p:sldId id="421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410" r:id="rId66"/>
    <p:sldId id="411" r:id="rId67"/>
    <p:sldId id="412" r:id="rId68"/>
    <p:sldId id="401" r:id="rId69"/>
    <p:sldId id="326" r:id="rId70"/>
    <p:sldId id="341" r:id="rId71"/>
    <p:sldId id="328" r:id="rId72"/>
    <p:sldId id="350" r:id="rId73"/>
    <p:sldId id="329" r:id="rId74"/>
    <p:sldId id="330" r:id="rId75"/>
    <p:sldId id="342" r:id="rId76"/>
    <p:sldId id="351" r:id="rId77"/>
    <p:sldId id="352" r:id="rId78"/>
    <p:sldId id="364" r:id="rId79"/>
    <p:sldId id="363" r:id="rId80"/>
    <p:sldId id="402" r:id="rId81"/>
    <p:sldId id="336" r:id="rId82"/>
    <p:sldId id="366" r:id="rId83"/>
    <p:sldId id="403" r:id="rId84"/>
    <p:sldId id="365" r:id="rId85"/>
    <p:sldId id="367" r:id="rId86"/>
    <p:sldId id="393" r:id="rId87"/>
    <p:sldId id="369" r:id="rId88"/>
    <p:sldId id="404" r:id="rId89"/>
    <p:sldId id="337" r:id="rId90"/>
    <p:sldId id="394" r:id="rId91"/>
    <p:sldId id="405" r:id="rId92"/>
    <p:sldId id="392" r:id="rId93"/>
    <p:sldId id="395" r:id="rId94"/>
    <p:sldId id="413" r:id="rId95"/>
    <p:sldId id="414" r:id="rId96"/>
    <p:sldId id="396" r:id="rId97"/>
    <p:sldId id="397" r:id="rId98"/>
    <p:sldId id="406" r:id="rId99"/>
    <p:sldId id="339" r:id="rId100"/>
    <p:sldId id="399" r:id="rId101"/>
    <p:sldId id="398" r:id="rId102"/>
    <p:sldId id="400" r:id="rId103"/>
    <p:sldId id="407" r:id="rId104"/>
    <p:sldId id="408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419" r:id="rId128"/>
    <p:sldId id="420" r:id="rId129"/>
    <p:sldId id="390" r:id="rId130"/>
    <p:sldId id="389" r:id="rId131"/>
    <p:sldId id="37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49599336"/>
        <c:axId val="649603352"/>
        <c:axId val="0"/>
      </c:bar3DChart>
      <c:catAx>
        <c:axId val="649599336"/>
        <c:scaling>
          <c:orientation val="minMax"/>
        </c:scaling>
        <c:delete val="1"/>
        <c:axPos val="b"/>
        <c:majorTickMark val="out"/>
        <c:minorTickMark val="none"/>
        <c:tickLblPos val="nextTo"/>
        <c:crossAx val="649603352"/>
        <c:crosses val="autoZero"/>
        <c:auto val="1"/>
        <c:lblAlgn val="ctr"/>
        <c:lblOffset val="100"/>
        <c:noMultiLvlLbl val="0"/>
      </c:catAx>
      <c:valAx>
        <c:axId val="64960335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495993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10/05/2011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smtClean="0"/>
              <a:t>REST managed</a:t>
            </a:r>
            <a:r>
              <a:rPr lang="en-US" dirty="0" smtClean="0"/>
              <a:t>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09:00 Tutorial starts</a:t>
            </a:r>
          </a:p>
          <a:p>
            <a:r>
              <a:rPr lang="en-US" dirty="0" smtClean="0"/>
              <a:t>10:30 Coffee break</a:t>
            </a:r>
          </a:p>
          <a:p>
            <a:r>
              <a:rPr lang="en-US" dirty="0" smtClean="0"/>
              <a:t>12:00 Lunch</a:t>
            </a:r>
            <a:endParaRPr lang="en-US" dirty="0"/>
          </a:p>
          <a:p>
            <a:r>
              <a:rPr lang="en-US" dirty="0" smtClean="0"/>
              <a:t>14:30 </a:t>
            </a:r>
            <a:r>
              <a:rPr lang="en-US" dirty="0"/>
              <a:t>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16:00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architecture and big 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>
                <a:latin typeface="Courier New"/>
                <a:cs typeface="Courier New"/>
              </a:rPr>
              <a:t>("actor</a:t>
            </a:r>
            <a:r>
              <a:rPr lang="en-US" sz="1800" dirty="0" smtClean="0">
                <a:latin typeface="Courier New"/>
                <a:cs typeface="Courier New"/>
              </a:rPr>
              <a:t>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species 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("species"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</a:t>
            </a:r>
            <a:r>
              <a:rPr lang="en-US" sz="1800" dirty="0" err="1" smtClean="0">
                <a:latin typeface="Courier New"/>
                <a:cs typeface="Courier New"/>
              </a:rPr>
              <a:t>speciesHits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species.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</a:t>
            </a:r>
            <a:r>
              <a:rPr lang="en-US" sz="1800" dirty="0" smtClean="0">
                <a:latin typeface="Courier New"/>
                <a:cs typeface="Courier New"/>
              </a:rPr>
              <a:t/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             "</a:t>
            </a:r>
            <a:r>
              <a:rPr lang="en-US" sz="1800" dirty="0">
                <a:latin typeface="Courier New"/>
                <a:cs typeface="Courier New"/>
              </a:rPr>
              <a:t>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716318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22129</TotalTime>
  <Words>5428</Words>
  <Application>Microsoft Macintosh PowerPoint</Application>
  <PresentationFormat>On-screen Show (4:3)</PresentationFormat>
  <Paragraphs>959</Paragraphs>
  <Slides>131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386</cp:revision>
  <dcterms:created xsi:type="dcterms:W3CDTF">2011-03-08T13:24:17Z</dcterms:created>
  <dcterms:modified xsi:type="dcterms:W3CDTF">2011-05-10T16:44:50Z</dcterms:modified>
</cp:coreProperties>
</file>